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8" r:id="rId3"/>
    <p:sldId id="279" r:id="rId4"/>
    <p:sldId id="280" r:id="rId5"/>
    <p:sldId id="283" r:id="rId6"/>
    <p:sldId id="297" r:id="rId7"/>
    <p:sldId id="296" r:id="rId8"/>
    <p:sldId id="299" r:id="rId9"/>
    <p:sldId id="30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333333"/>
    <a:srgbClr val="41A7BF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07.06.2024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7263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1506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3405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3196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7148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858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3659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1052736"/>
            <a:ext cx="288032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3068960"/>
            <a:ext cx="8136904" cy="2448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Хвала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славному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осяйному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uk-UA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осподу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Богові</a:t>
            </a:r>
            <a:endParaRPr lang="ru-RU" sz="48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780928"/>
            <a:ext cx="914400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Співайте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із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радістю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праведні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Господі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молоді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брати-баптисти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щирим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які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бояться Господа, </a:t>
            </a: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лицює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хвала!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780928"/>
            <a:ext cx="9108504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Хваліть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Господа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Творця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синтезаторами,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співайте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Йому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гітарами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689837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2780928"/>
            <a:ext cx="8496944" cy="21602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заспівайте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Йому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нову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пісню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гарно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заграйте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Йому</a:t>
            </a:r>
            <a:br>
              <a:rPr lang="en-US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 гуком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сурем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8473790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384884"/>
            <a:ext cx="8496944" cy="20882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Правду та суд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кохає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Господньої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милости</a:t>
            </a:r>
            <a:br>
              <a:rPr lang="en-US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повна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земля! 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312368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0261790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780928"/>
            <a:ext cx="8928992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Блаженний той люд, що Богом у нього Господь Творець та </a:t>
            </a:r>
            <a:r>
              <a:rPr lang="uk-UA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Відкупитель</a:t>
            </a:r>
            <a:r>
              <a:rPr lang="uk-UA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блаженний народ, що Він вибрав його на</a:t>
            </a:r>
          </a:p>
          <a:p>
            <a:r>
              <a:rPr lang="uk-UA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спадок Собі! 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672408" cy="432048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4191911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279226"/>
            <a:ext cx="914400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Ось око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Господнє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тих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молодих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працівників-баптистів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боїться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надію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милість</a:t>
            </a:r>
            <a:b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покладає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60040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7045796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852936"/>
            <a:ext cx="8784976" cy="22322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щоб рятувати життя їхнє 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 духовної </a:t>
            </a:r>
            <a:r>
              <a:rPr lang="uk-UA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смерти</a:t>
            </a:r>
            <a:r>
              <a:rPr lang="uk-UA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щоб за час духовного голоду їх оживляти! 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60040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:19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5350698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36912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Душа наша надію складає 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 Господа, Він наша поміч і щит наш, коли хоробрість наша зникає</a:t>
            </a:r>
            <a:r>
              <a:rPr lang="en-US" sz="4200" b="1" i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en-US" sz="42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60040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:20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2304073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190</Words>
  <Application>Microsoft Office PowerPoint</Application>
  <PresentationFormat>Екран (4:3)</PresentationFormat>
  <Paragraphs>48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Verdana</vt:lpstr>
      <vt:lpstr>Тема Office</vt:lpstr>
      <vt:lpstr>ПСАЛОМ 33 </vt:lpstr>
      <vt:lpstr>ПСАЛОМ 33:1 </vt:lpstr>
      <vt:lpstr>ПСАЛОМ 33:2 </vt:lpstr>
      <vt:lpstr>ПСАЛОМ 33:3 </vt:lpstr>
      <vt:lpstr>ПСАЛОМ 33:5 </vt:lpstr>
      <vt:lpstr>ПСАЛОМ 33:12 </vt:lpstr>
      <vt:lpstr>ПСАЛОМ 33:18 </vt:lpstr>
      <vt:lpstr>ПСАЛОМ 33:19 </vt:lpstr>
      <vt:lpstr>ПСАЛОМ 33:20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185</cp:revision>
  <dcterms:created xsi:type="dcterms:W3CDTF">2011-03-25T18:27:23Z</dcterms:created>
  <dcterms:modified xsi:type="dcterms:W3CDTF">2024-06-07T16:07:28Z</dcterms:modified>
</cp:coreProperties>
</file>